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png" ContentType="image/png"/>
  <Default Extension="jpeg" ContentType="image/jpeg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_rels/.rels" ContentType="application/vnd.openxmlformats-package.relationships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heme/theme1.xml" ContentType="application/vnd.openxmlformats-officedocument.theme+xml"/>
  <Override PartName="/ppt/slideMasters/_rels/slideMaster1.xml.rels" ContentType="application/vnd.openxmlformats-package.relationships+xml"/>
  <Override PartName="/ppt/slideMasters/slideMaster1.xml" ContentType="application/vnd.openxmlformats-officedocument.presentationml.slideMaster+xml"/>
  <Override PartName="/ppt/_rels/presentation.xml.rels" ContentType="application/vnd.openxmlformats-package.relationships+xml"/>
  <Override PartName="/ppt/slideLayouts/_rels/slideLayout1.xml.rels" ContentType="application/vnd.openxmlformats-package.relationships+xml"/>
  <Override PartName="/ppt/slideLayouts/slideLayout1.xml" ContentType="application/vnd.openxmlformats-officedocument.presentationml.slideLayout+xml"/>
  <Override PartName="/ppt/media/image1.png" ContentType="image/png"/>
  <Override PartName="/ppt/media/image4.png" ContentType="image/png"/>
  <Override PartName="/ppt/media/image12.png" ContentType="image/png"/>
  <Override PartName="/ppt/media/image5.png" ContentType="image/png"/>
  <Override PartName="/ppt/media/image6.png" ContentType="image/png"/>
  <Override PartName="/ppt/media/image7.png" ContentType="image/png"/>
  <Override PartName="/ppt/media/image8.png" ContentType="image/png"/>
  <Override PartName="/ppt/media/image10.png" ContentType="image/png"/>
  <Override PartName="/ppt/media/image2.png" ContentType="image/png"/>
  <Override PartName="/ppt/media/image9.png" ContentType="image/png"/>
  <Override PartName="/ppt/media/image11.png" ContentType="image/png"/>
  <Override PartName="/ppt/media/image3.png" ContentType="image/png"/>
  <Override PartName="/ppt/slides/_rels/slide8.xml.rels" ContentType="application/vnd.openxmlformats-package.relationships+xml"/>
  <Override PartName="/ppt/slides/_rels/slide11.xml.rels" ContentType="application/vnd.openxmlformats-package.relationships+xml"/>
  <Override PartName="/ppt/slides/_rels/slide9.xml.rels" ContentType="application/vnd.openxmlformats-package.relationships+xml"/>
  <Override PartName="/ppt/slides/_rels/slide12.xml.rels" ContentType="application/vnd.openxmlformats-package.relationships+xml"/>
  <Override PartName="/ppt/slides/_rels/slide7.xml.rels" ContentType="application/vnd.openxmlformats-package.relationships+xml"/>
  <Override PartName="/ppt/slides/_rels/slide10.xml.rels" ContentType="application/vnd.openxmlformats-package.relationships+xml"/>
  <Override PartName="/ppt/slides/_rels/slide6.xml.rels" ContentType="application/vnd.openxmlformats-package.relationships+xml"/>
  <Override PartName="/ppt/slides/_rels/slide5.xml.rels" ContentType="application/vnd.openxmlformats-package.relationships+xml"/>
  <Override PartName="/ppt/slides/_rels/slide4.xml.rels" ContentType="application/vnd.openxmlformats-package.relationships+xml"/>
  <Override PartName="/ppt/slides/_rels/slide3.xml.rels" ContentType="application/vnd.openxmlformats-package.relationships+xml"/>
  <Override PartName="/ppt/slides/_rels/slide2.xml.rels" ContentType="application/vnd.openxmlformats-package.relationships+xml"/>
  <Override PartName="/ppt/slides/_rels/slide1.xml.rels" ContentType="application/vnd.openxmlformats-package.relationships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0.xml" ContentType="application/vnd.openxmlformats-officedocument.presentationml.slide+xml"/>
  <Override PartName="/ppt/slides/slide3.xml" ContentType="application/vnd.openxmlformats-officedocument.presentationml.slide+xml"/>
  <Override PartName="/ppt/slides/slide11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8.xml" ContentType="application/vnd.openxmlformats-officedocument.presentationml.slide+xml"/>
  <Override PartName="/ppt/slides/slide4.xml" ContentType="application/vnd.openxmlformats-officedocument.presentationml.slide+xml"/>
  <Override PartName="/ppt/slides/slide12.xml" ContentType="application/vnd.openxmlformats-officedocument.presentationml.slide+xml"/>
</Types>
</file>

<file path=_rels/.rels><?xml version="1.0" encoding="UTF-8"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custom-properties" Target="docProps/custom.xml"/><Relationship Id="rId4" Type="http://schemas.openxmlformats.org/officeDocument/2006/relationships/officeDocument" Target="ppt/presentation.xml"/>
</Relationships>
</file>

<file path=ppt/presentation.xml><?xml version="1.0" encoding="utf-8"?>
<p:presentation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sldMasterIdLst>
    <p:sldMasterId id="2147483648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</p:sldIdLst>
  <p:sldSz cx="7559675" cy="10691813"/>
  <p:notesSz cx="7559675" cy="10691813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/>
</p:presentationPr>
</file>

<file path=ppt/_rels/presentation.xml.rels><?xml version="1.0" encoding="UTF-8"?>
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slideMaster" Target="slideMasters/slideMaster1.xml"/><Relationship Id="rId3" Type="http://schemas.openxmlformats.org/officeDocument/2006/relationships/slide" Target="slides/slide1.xml"/><Relationship Id="rId4" Type="http://schemas.openxmlformats.org/officeDocument/2006/relationships/slide" Target="slides/slide2.xml"/><Relationship Id="rId5" Type="http://schemas.openxmlformats.org/officeDocument/2006/relationships/slide" Target="slides/slide3.xml"/><Relationship Id="rId6" Type="http://schemas.openxmlformats.org/officeDocument/2006/relationships/slide" Target="slides/slide4.xml"/><Relationship Id="rId7" Type="http://schemas.openxmlformats.org/officeDocument/2006/relationships/slide" Target="slides/slide5.xml"/><Relationship Id="rId8" Type="http://schemas.openxmlformats.org/officeDocument/2006/relationships/slide" Target="slides/slide6.xml"/><Relationship Id="rId9" Type="http://schemas.openxmlformats.org/officeDocument/2006/relationships/slide" Target="slides/slide7.xml"/><Relationship Id="rId10" Type="http://schemas.openxmlformats.org/officeDocument/2006/relationships/slide" Target="slides/slide8.xml"/><Relationship Id="rId11" Type="http://schemas.openxmlformats.org/officeDocument/2006/relationships/slide" Target="slides/slide9.xml"/><Relationship Id="rId12" Type="http://schemas.openxmlformats.org/officeDocument/2006/relationships/slide" Target="slides/slide10.xml"/><Relationship Id="rId13" Type="http://schemas.openxmlformats.org/officeDocument/2006/relationships/slide" Target="slides/slide11.xml"/><Relationship Id="rId14" Type="http://schemas.openxmlformats.org/officeDocument/2006/relationships/slide" Target="slides/slide12.xml"/><Relationship Id="rId15" Type="http://schemas.openxmlformats.org/officeDocument/2006/relationships/presProps" Target="presProps.xml"/>
</Relationships>
</file>

<file path=ppt/slideLayouts/_rels/slideLayout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slideLayout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" preserve="1">
  <p:cSld name="Defa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laceHolder 1"/>
          <p:cNvSpPr>
            <a:spLocks noGrp="1"/>
          </p:cNvSpPr>
          <p:nvPr>
            <p:ph type="title"/>
          </p:nvPr>
        </p:nvSpPr>
        <p:spPr>
          <a:xfrm>
            <a:off x="378000" y="142200"/>
            <a:ext cx="6803280" cy="23529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endParaRPr b="0" lang="sv-SE" sz="44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6" name="PlaceHolder 2"/>
          <p:cNvSpPr>
            <a:spLocks noGrp="1"/>
          </p:cNvSpPr>
          <p:nvPr>
            <p:ph type="subTitle"/>
          </p:nvPr>
        </p:nvSpPr>
        <p:spPr>
          <a:xfrm>
            <a:off x="377640" y="2501640"/>
            <a:ext cx="6803280" cy="6200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endParaRPr b="0" lang="sv-SE" sz="32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1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2"/>
          </p:nvPr>
        </p:nvSpPr>
        <p:spPr/>
        <p:txBody>
          <a:bodyPr/>
          <a:p>
            <a:fld id="{7E48E02D-F1E7-4E4A-9D22-9A4AF133BE84}" type="slidenum">
              <a:t>&lt;#&gt;</a:t>
            </a:fld>
          </a:p>
        </p:txBody>
      </p:sp>
      <p:sp>
        <p:nvSpPr>
          <p:cNvPr id="6" name="PlaceHolder 5"/>
          <p:cNvSpPr>
            <a:spLocks noGrp="1"/>
          </p:cNvSpPr>
          <p:nvPr>
            <p:ph type="dt" idx="3"/>
          </p:nvPr>
        </p:nvSpPr>
        <p:spPr/>
        <p:txBody>
          <a:bodyPr/>
          <a:p>
            <a:r>
              <a:rPr lang="sv-SE"/>
              <a:t/>
            </a:r>
          </a:p>
        </p:txBody>
      </p:sp>
    </p:spTree>
  </p:cSld>
</p:sldLayout>
</file>

<file path=ppt/slideMasters/_rels/slideMaster1.xml.rels><?xml version="1.0" encoding="UTF-8"?>
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slideLayout" Target="../slideLayouts/slideLayout1.xml"/>
</Relationships>
</file>

<file path=ppt/slideMasters/slideMaster1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0" name="PlaceHolder 1"/>
          <p:cNvSpPr>
            <a:spLocks noGrp="1"/>
          </p:cNvSpPr>
          <p:nvPr>
            <p:ph type="title"/>
          </p:nvPr>
        </p:nvSpPr>
        <p:spPr>
          <a:xfrm>
            <a:off x="378000" y="142200"/>
            <a:ext cx="6803280" cy="23529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r>
              <a:rPr b="0" lang="sv-SE" sz="1800" strike="noStrike" u="none">
                <a:solidFill>
                  <a:srgbClr val="000000"/>
                </a:solidFill>
                <a:uFillTx/>
                <a:latin typeface="Arial"/>
              </a:rPr>
              <a:t>Click to edit the title text format</a:t>
            </a:r>
            <a:endParaRPr b="0" lang="sv-SE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1" name="PlaceHolder 2"/>
          <p:cNvSpPr>
            <a:spLocks noGrp="1"/>
          </p:cNvSpPr>
          <p:nvPr>
            <p:ph type="ftr" idx="1"/>
          </p:nvPr>
        </p:nvSpPr>
        <p:spPr>
          <a:xfrm>
            <a:off x="2585520" y="9740160"/>
            <a:ext cx="2395800" cy="7362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lstStyle>
            <a:lvl1pPr indent="0" algn="ctr">
              <a:lnSpc>
                <a:spcPct val="100000"/>
              </a:lnSpc>
              <a:buNone/>
              <a:tabLst>
                <a:tab algn="l" pos="0"/>
              </a:tabLst>
              <a:defRPr b="0" lang="sv-SE" sz="1400" strike="noStrike" u="none">
                <a:solidFill>
                  <a:srgbClr val="000000"/>
                </a:solidFill>
                <a:uFillTx/>
                <a:latin typeface="Times New Roman"/>
              </a:defRPr>
            </a:lvl1pPr>
          </a:lstStyle>
          <a:p>
            <a:pPr indent="0" algn="ctr">
              <a:lnSpc>
                <a:spcPct val="100000"/>
              </a:lnSpc>
              <a:buNone/>
              <a:tabLst>
                <a:tab algn="l" pos="0"/>
              </a:tabLst>
            </a:pPr>
            <a:r>
              <a:rPr b="0" lang="sv-SE" sz="1400" strike="noStrike" u="none">
                <a:solidFill>
                  <a:srgbClr val="000000"/>
                </a:solidFill>
                <a:uFillTx/>
                <a:latin typeface="Times New Roman"/>
              </a:rPr>
              <a:t>&lt;footer&gt;</a:t>
            </a:r>
            <a:endParaRPr b="0" lang="sv-SE" sz="1400" strike="noStrike" u="none">
              <a:solidFill>
                <a:srgbClr val="000000"/>
              </a:solidFill>
              <a:uFillTx/>
              <a:latin typeface="Times New Roman"/>
            </a:endParaRPr>
          </a:p>
        </p:txBody>
      </p:sp>
      <p:sp>
        <p:nvSpPr>
          <p:cNvPr id="2" name="PlaceHolder 3"/>
          <p:cNvSpPr>
            <a:spLocks noGrp="1"/>
          </p:cNvSpPr>
          <p:nvPr>
            <p:ph type="sldNum" idx="2"/>
          </p:nvPr>
        </p:nvSpPr>
        <p:spPr>
          <a:xfrm>
            <a:off x="5420520" y="9740160"/>
            <a:ext cx="1760760" cy="7362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lstStyle>
            <a:lvl1pPr indent="0" algn="r">
              <a:lnSpc>
                <a:spcPct val="100000"/>
              </a:lnSpc>
              <a:buNone/>
              <a:tabLst>
                <a:tab algn="l" pos="0"/>
              </a:tabLst>
              <a:defRPr b="0" lang="sv-SE" sz="1400" strike="noStrike" u="none">
                <a:solidFill>
                  <a:srgbClr val="000000"/>
                </a:solidFill>
                <a:uFillTx/>
                <a:latin typeface="Times New Roman"/>
              </a:defRPr>
            </a:lvl1pPr>
          </a:lstStyle>
          <a:p>
            <a:pPr indent="0" algn="r">
              <a:lnSpc>
                <a:spcPct val="100000"/>
              </a:lnSpc>
              <a:buNone/>
              <a:tabLst>
                <a:tab algn="l" pos="0"/>
              </a:tabLst>
            </a:pPr>
            <a:fld id="{141E1BAD-0088-4DF9-B348-4B4AAA33F833}" type="slidenum">
              <a:rPr b="0" lang="sv-SE" sz="1400" strike="noStrike" u="none">
                <a:solidFill>
                  <a:srgbClr val="000000"/>
                </a:solidFill>
                <a:uFillTx/>
                <a:latin typeface="Times New Roman"/>
              </a:rPr>
              <a:t>&lt;number&gt;</a:t>
            </a:fld>
            <a:endParaRPr b="0" lang="sv-SE" sz="1400" strike="noStrike" u="none">
              <a:solidFill>
                <a:srgbClr val="000000"/>
              </a:solidFill>
              <a:uFillTx/>
              <a:latin typeface="Times New Roman"/>
            </a:endParaRPr>
          </a:p>
        </p:txBody>
      </p:sp>
      <p:sp>
        <p:nvSpPr>
          <p:cNvPr id="3" name="PlaceHolder 4"/>
          <p:cNvSpPr>
            <a:spLocks noGrp="1"/>
          </p:cNvSpPr>
          <p:nvPr>
            <p:ph type="dt" idx="3"/>
          </p:nvPr>
        </p:nvSpPr>
        <p:spPr>
          <a:xfrm>
            <a:off x="378000" y="9740160"/>
            <a:ext cx="1760760" cy="7362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lstStyle>
            <a:lvl1pPr indent="0">
              <a:buNone/>
              <a:defRPr b="0" lang="sv-SE" sz="1400" strike="noStrike" u="none">
                <a:solidFill>
                  <a:srgbClr val="000000"/>
                </a:solidFill>
                <a:uFillTx/>
                <a:latin typeface="Times New Roman"/>
              </a:defRPr>
            </a:lvl1pPr>
          </a:lstStyle>
          <a:p>
            <a:pPr indent="0">
              <a:buNone/>
            </a:pPr>
            <a:r>
              <a:rPr b="0" lang="sv-SE" sz="1400" strike="noStrike" u="none">
                <a:solidFill>
                  <a:srgbClr val="000000"/>
                </a:solidFill>
                <a:uFillTx/>
                <a:latin typeface="Times New Roman"/>
              </a:rPr>
              <a:t>&lt;date/time&gt;</a:t>
            </a:r>
            <a:endParaRPr b="0" lang="sv-SE" sz="1400" strike="noStrike" u="none">
              <a:solidFill>
                <a:srgbClr val="000000"/>
              </a:solidFill>
              <a:uFillTx/>
              <a:latin typeface="Times New Roman"/>
            </a:endParaRPr>
          </a:p>
        </p:txBody>
      </p:sp>
      <p:sp>
        <p:nvSpPr>
          <p:cNvPr id="4" name="PlaceHolder 5"/>
          <p:cNvSpPr>
            <a:spLocks noGrp="1"/>
          </p:cNvSpPr>
          <p:nvPr>
            <p:ph type="body"/>
          </p:nvPr>
        </p:nvSpPr>
        <p:spPr>
          <a:xfrm>
            <a:off x="377640" y="2501640"/>
            <a:ext cx="6803280" cy="6200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sv-SE" sz="3200" strike="noStrike" u="none">
                <a:solidFill>
                  <a:srgbClr val="000000"/>
                </a:solidFill>
                <a:uFillTx/>
                <a:latin typeface="Arial"/>
              </a:rPr>
              <a:t>Click to edit the outline text format</a:t>
            </a:r>
            <a:endParaRPr b="0" lang="sv-SE" sz="32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sv-SE" sz="2800" strike="noStrike" u="none">
                <a:solidFill>
                  <a:srgbClr val="000000"/>
                </a:solidFill>
                <a:uFillTx/>
                <a:latin typeface="Arial"/>
              </a:rPr>
              <a:t>Second Outline Level</a:t>
            </a:r>
            <a:endParaRPr b="0" lang="sv-SE" sz="2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sv-SE" sz="2400" strike="noStrike" u="none">
                <a:solidFill>
                  <a:srgbClr val="000000"/>
                </a:solidFill>
                <a:uFillTx/>
                <a:latin typeface="Arial"/>
              </a:rPr>
              <a:t>Third Outline Level</a:t>
            </a:r>
            <a:endParaRPr b="0" lang="sv-SE" sz="24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sv-SE" sz="2000" strike="noStrike" u="none">
                <a:solidFill>
                  <a:srgbClr val="000000"/>
                </a:solidFill>
                <a:uFillTx/>
                <a:latin typeface="Arial"/>
              </a:rPr>
              <a:t>Fourth Outline Level</a:t>
            </a:r>
            <a:endParaRPr b="0" lang="sv-SE" sz="20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sv-SE" sz="2000" strike="noStrike" u="none">
                <a:solidFill>
                  <a:srgbClr val="000000"/>
                </a:solidFill>
                <a:uFillTx/>
                <a:latin typeface="Arial"/>
              </a:rPr>
              <a:t>Fifth Outline Level</a:t>
            </a:r>
            <a:endParaRPr b="0" lang="sv-SE" sz="20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sv-SE" sz="2000" strike="noStrike" u="none">
                <a:solidFill>
                  <a:srgbClr val="000000"/>
                </a:solidFill>
                <a:uFillTx/>
                <a:latin typeface="Arial"/>
              </a:rPr>
              <a:t>Sixth Outline Level</a:t>
            </a:r>
            <a:endParaRPr b="0" lang="sv-SE" sz="20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sv-SE" sz="2000" strike="noStrike" u="none">
                <a:solidFill>
                  <a:srgbClr val="000000"/>
                </a:solidFill>
                <a:uFillTx/>
                <a:latin typeface="Arial"/>
              </a:rPr>
              <a:t>Seventh Outline Level</a:t>
            </a:r>
            <a:endParaRPr b="0" lang="sv-SE" sz="20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2"/>
  </p:sldLayoutIdLst>
</p:sldMaster>
</file>

<file path=ppt/slides/_rels/slide1.xml.rels><?xml version="1.0" encoding="UTF-8"?>
<Relationships xmlns="http://schemas.openxmlformats.org/package/2006/relationships"><Relationship Id="rId1" Type="http://schemas.openxmlformats.org/officeDocument/2006/relationships/image" Target="../media/image1.png"/><Relationship Id="rId2" Type="http://schemas.openxmlformats.org/officeDocument/2006/relationships/slideLayout" Target="../slideLayouts/slideLayout1.xml"/>
</Relationships>
</file>

<file path=ppt/slides/_rels/slide2.xml.rels><?xml version="1.0" encoding="UTF-8"?>
<Relationships xmlns="http://schemas.openxmlformats.org/package/2006/relationships"><Relationship Id="rId1" Type="http://schemas.openxmlformats.org/officeDocument/2006/relationships/image" Target="../media/image2.png"/><Relationship Id="rId2" Type="http://schemas.openxmlformats.org/officeDocument/2006/relationships/slideLayout" Target="../slideLayouts/slideLayout1.xml"/>
</Relationships>
</file>

<file path=ppt/slides/_rels/slide3.xml.rels><?xml version="1.0" encoding="UTF-8"?>
<Relationships xmlns="http://schemas.openxmlformats.org/package/2006/relationships"><Relationship Id="rId1" Type="http://schemas.openxmlformats.org/officeDocument/2006/relationships/image" Target="../media/image3.png"/><Relationship Id="rId2" Type="http://schemas.openxmlformats.org/officeDocument/2006/relationships/slideLayout" Target="../slideLayouts/slideLayout1.xml"/>
</Relationships>
</file>

<file path=ppt/slides/_rels/slide4.xml.rels><?xml version="1.0" encoding="UTF-8"?>
<Relationships xmlns="http://schemas.openxmlformats.org/package/2006/relationships"><Relationship Id="rId1" Type="http://schemas.openxmlformats.org/officeDocument/2006/relationships/image" Target="../media/image4.png"/><Relationship Id="rId2" Type="http://schemas.openxmlformats.org/officeDocument/2006/relationships/slideLayout" Target="../slideLayouts/slideLayout1.xml"/>
</Relationships>
</file>

<file path=ppt/slides/_rels/slide5.xml.rels><?xml version="1.0" encoding="UTF-8"?>
<Relationships xmlns="http://schemas.openxmlformats.org/package/2006/relationships"><Relationship Id="rId1" Type="http://schemas.openxmlformats.org/officeDocument/2006/relationships/image" Target="../media/image5.png"/><Relationship Id="rId2" Type="http://schemas.openxmlformats.org/officeDocument/2006/relationships/slideLayout" Target="../slideLayouts/slideLayout1.xml"/>
</Relationships>
</file>

<file path=ppt/slides/_rels/slide6.xml.rels><?xml version="1.0" encoding="UTF-8"?>
<Relationships xmlns="http://schemas.openxmlformats.org/package/2006/relationships"><Relationship Id="rId1" Type="http://schemas.openxmlformats.org/officeDocument/2006/relationships/image" Target="../media/image6.png"/><Relationship Id="rId2" Type="http://schemas.openxmlformats.org/officeDocument/2006/relationships/slideLayout" Target="../slideLayouts/slideLayout1.xml"/>
</Relationships>
</file>

<file path=ppt/slides/_rels/slide7.xml.rels><?xml version="1.0" encoding="UTF-8"?>
<Relationships xmlns="http://schemas.openxmlformats.org/package/2006/relationships"><Relationship Id="rId1" Type="http://schemas.openxmlformats.org/officeDocument/2006/relationships/image" Target="../media/image7.png"/><Relationship Id="rId2" Type="http://schemas.openxmlformats.org/officeDocument/2006/relationships/slideLayout" Target="../slideLayouts/slideLayout1.xml"/>
</Relationships>
</file>

<file path=ppt/slides/_rels/slide8.xml.rels><?xml version="1.0" encoding="UTF-8"?>
<Relationships xmlns="http://schemas.openxmlformats.org/package/2006/relationships"><Relationship Id="rId1" Type="http://schemas.openxmlformats.org/officeDocument/2006/relationships/image" Target="../media/image8.png"/><Relationship Id="rId2" Type="http://schemas.openxmlformats.org/officeDocument/2006/relationships/slideLayout" Target="../slideLayouts/slideLayout1.xml"/>
</Relationships>
</file>

<file path=ppt/slides/_rels/slide9.xml.rels><?xml version="1.0" encoding="UTF-8"?>
<Relationships xmlns="http://schemas.openxmlformats.org/package/2006/relationships"><Relationship Id="rId1" Type="http://schemas.openxmlformats.org/officeDocument/2006/relationships/image" Target="../media/image9.png"/><Relationship Id="rId2" Type="http://schemas.openxmlformats.org/officeDocument/2006/relationships/slideLayout" Target="../slideLayouts/slideLayout1.xml"/>
</Relationships>
</file>

<file path=ppt/slides/_rels/slide10.xml.rels><?xml version="1.0" encoding="UTF-8"?>
<Relationships xmlns="http://schemas.openxmlformats.org/package/2006/relationships"><Relationship Id="rId1" Type="http://schemas.openxmlformats.org/officeDocument/2006/relationships/image" Target="../media/image10.png"/><Relationship Id="rId2" Type="http://schemas.openxmlformats.org/officeDocument/2006/relationships/slideLayout" Target="../slideLayouts/slideLayout1.xml"/>
</Relationships>
</file>

<file path=ppt/slides/_rels/slide11.xml.rels><?xml version="1.0" encoding="UTF-8"?>
<Relationships xmlns="http://schemas.openxmlformats.org/package/2006/relationships"><Relationship Id="rId1" Type="http://schemas.openxmlformats.org/officeDocument/2006/relationships/image" Target="../media/image11.png"/><Relationship Id="rId2" Type="http://schemas.openxmlformats.org/officeDocument/2006/relationships/slideLayout" Target="../slideLayouts/slideLayout1.xml"/>
</Relationships>
</file>

<file path=ppt/slides/_rels/slide12.xml.rels><?xml version="1.0" encoding="UTF-8"?>
<Relationships xmlns="http://schemas.openxmlformats.org/package/2006/relationships"><Relationship Id="rId1" Type="http://schemas.openxmlformats.org/officeDocument/2006/relationships/image" Target="../media/image12.png"/><Relationship Id="rId2" Type="http://schemas.openxmlformats.org/officeDocument/2006/relationships/slideLayout" Target="../slideLayouts/slideLayout1.xml"/>
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" descr=""/>
          <p:cNvPicPr/>
          <p:nvPr/>
        </p:nvPicPr>
        <p:blipFill>
          <a:blip r:embed="rId1"/>
          <a:stretch/>
        </p:blipFill>
        <p:spPr>
          <a:xfrm>
            <a:off x="99000" y="5288400"/>
            <a:ext cx="7380000" cy="541440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" descr=""/>
          <p:cNvPicPr/>
          <p:nvPr/>
        </p:nvPicPr>
        <p:blipFill>
          <a:blip r:embed="rId1"/>
          <a:stretch/>
        </p:blipFill>
        <p:spPr>
          <a:xfrm>
            <a:off x="99000" y="5288400"/>
            <a:ext cx="7380000" cy="541440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" descr=""/>
          <p:cNvPicPr/>
          <p:nvPr/>
        </p:nvPicPr>
        <p:blipFill>
          <a:blip r:embed="rId1"/>
          <a:stretch/>
        </p:blipFill>
        <p:spPr>
          <a:xfrm>
            <a:off x="99000" y="5288400"/>
            <a:ext cx="7380000" cy="541440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" descr=""/>
          <p:cNvPicPr/>
          <p:nvPr/>
        </p:nvPicPr>
        <p:blipFill>
          <a:blip r:embed="rId1"/>
          <a:stretch/>
        </p:blipFill>
        <p:spPr>
          <a:xfrm>
            <a:off x="99000" y="5288400"/>
            <a:ext cx="7380000" cy="541440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" descr=""/>
          <p:cNvPicPr/>
          <p:nvPr/>
        </p:nvPicPr>
        <p:blipFill>
          <a:blip r:embed="rId1"/>
          <a:stretch/>
        </p:blipFill>
        <p:spPr>
          <a:xfrm>
            <a:off x="99000" y="5288400"/>
            <a:ext cx="7380000" cy="541440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" descr=""/>
          <p:cNvPicPr/>
          <p:nvPr/>
        </p:nvPicPr>
        <p:blipFill>
          <a:blip r:embed="rId1"/>
          <a:stretch/>
        </p:blipFill>
        <p:spPr>
          <a:xfrm>
            <a:off x="99000" y="5288400"/>
            <a:ext cx="7380000" cy="541440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" descr=""/>
          <p:cNvPicPr/>
          <p:nvPr/>
        </p:nvPicPr>
        <p:blipFill>
          <a:blip r:embed="rId1"/>
          <a:stretch/>
        </p:blipFill>
        <p:spPr>
          <a:xfrm>
            <a:off x="99000" y="5288400"/>
            <a:ext cx="7380000" cy="541440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" descr=""/>
          <p:cNvPicPr/>
          <p:nvPr/>
        </p:nvPicPr>
        <p:blipFill>
          <a:blip r:embed="rId1"/>
          <a:stretch/>
        </p:blipFill>
        <p:spPr>
          <a:xfrm>
            <a:off x="99000" y="5288400"/>
            <a:ext cx="7380000" cy="541440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" descr=""/>
          <p:cNvPicPr/>
          <p:nvPr/>
        </p:nvPicPr>
        <p:blipFill>
          <a:blip r:embed="rId1"/>
          <a:stretch/>
        </p:blipFill>
        <p:spPr>
          <a:xfrm>
            <a:off x="99000" y="5288400"/>
            <a:ext cx="7380000" cy="541440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" descr=""/>
          <p:cNvPicPr/>
          <p:nvPr/>
        </p:nvPicPr>
        <p:blipFill>
          <a:blip r:embed="rId1"/>
          <a:stretch/>
        </p:blipFill>
        <p:spPr>
          <a:xfrm>
            <a:off x="99000" y="5288400"/>
            <a:ext cx="7380000" cy="541440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" descr=""/>
          <p:cNvPicPr/>
          <p:nvPr/>
        </p:nvPicPr>
        <p:blipFill>
          <a:blip r:embed="rId1"/>
          <a:stretch/>
        </p:blipFill>
        <p:spPr>
          <a:xfrm>
            <a:off x="99000" y="5288400"/>
            <a:ext cx="7380000" cy="541440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" descr=""/>
          <p:cNvPicPr/>
          <p:nvPr/>
        </p:nvPicPr>
        <p:blipFill>
          <a:blip r:embed="rId1"/>
          <a:stretch/>
        </p:blipFill>
        <p:spPr>
          <a:xfrm>
            <a:off x="99000" y="5288400"/>
            <a:ext cx="7380000" cy="541440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theme/theme1.xml><?xml version="1.0" encoding="utf-8"?>
<a:theme xmlns:a="http://schemas.openxmlformats.org/drawingml/2006/main" xmlns:r="http://schemas.openxmlformats.org/officeDocument/2006/relationships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 pitchFamily="0" charset="1"/>
        <a:ea typeface="DejaVu Sans" pitchFamily="0" charset="1"/>
        <a:cs typeface="DejaVu Sans" pitchFamily="0" charset="1"/>
      </a:majorFont>
      <a:minorFont>
        <a:latin typeface="Arial" pitchFamily="0" charset="1"/>
        <a:ea typeface="DejaVu Sans" pitchFamily="0" charset="1"/>
        <a:cs typeface="DejaVu Sans" pitchFamily="0" charset="1"/>
      </a:minorFont>
    </a:fontScheme>
    <a:fmtScheme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 cap="flat" cmpd="sng" algn="ctr">
          <a:prstDash val="solid"/>
          <a:miter/>
        </a:ln>
        <a:ln w="6350" cap="flat" cmpd="sng" algn="ctr">
          <a:prstDash val="solid"/>
          <a:miter/>
        </a:ln>
        <a:ln w="6350" cap="flat" cmpd="sng" algn="ctr"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99</TotalTime>
  <Application>LibreOffice/24.8.1.2$MacOSX_X86_64 LibreOffice_project/87fa9aec1a63e70835390b81c40bb8993f1d4ff6</Application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2025-09-12T13:22:57Z</dcterms:created>
  <dc:creator/>
  <dc:description/>
  <dc:language>sv-SE</dc:language>
  <cp:lastModifiedBy/>
  <cp:lastPrinted>2025-09-12T15:33:50Z</cp:lastPrinted>
  <dcterms:modified xsi:type="dcterms:W3CDTF">2025-09-12T16:01:57Z</dcterms:modified>
  <cp:revision>5</cp:revision>
  <dc:subject/>
  <dc:title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