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5" r:id="rId8"/>
    <p:sldMasterId id="2147483656" r:id="rId9"/>
    <p:sldMasterId id="2147483657" r:id="rId10"/>
    <p:sldMasterId id="2147483658" r:id="rId11"/>
    <p:sldMasterId id="2147483659" r:id="rId12"/>
    <p:sldMasterId id="2147483660" r:id="rId13"/>
  </p:sldMasterIdLst>
  <p:notesMasterIdLst>
    <p:notesMasterId r:id="rId26"/>
  </p:notesMasterIdLst>
  <p:sldIdLst>
    <p:sldId id="256" r:id="rId14"/>
    <p:sldId id="257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</p:sldIdLst>
  <p:sldSz cx="6858000" cy="9907588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DejaVu Sans" charset="0"/>
        <a:cs typeface="DejaVu Sans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019" autoAdjust="0"/>
    <p:restoredTop sz="90964"/>
  </p:normalViewPr>
  <p:slideViewPr>
    <p:cSldViewPr>
      <p:cViewPr varScale="1">
        <p:scale>
          <a:sx n="69" d="100"/>
          <a:sy n="69" d="100"/>
        </p:scale>
        <p:origin x="3784" y="20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4" y="-88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slide" Target="slides/slide1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slide" Target="slides/slide10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slide" Target="slides/slide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1">
            <a:extLst>
              <a:ext uri="{FF2B5EF4-FFF2-40B4-BE49-F238E27FC236}">
                <a16:creationId xmlns:a16="http://schemas.microsoft.com/office/drawing/2014/main" id="{D3EBBF8C-8B60-8A8B-85AB-DFE81C1704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39" name="AutoShape 2">
            <a:extLst>
              <a:ext uri="{FF2B5EF4-FFF2-40B4-BE49-F238E27FC236}">
                <a16:creationId xmlns:a16="http://schemas.microsoft.com/office/drawing/2014/main" id="{5C584E3B-C175-CFD0-54FE-F92E7FD51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0" name="AutoShape 3">
            <a:extLst>
              <a:ext uri="{FF2B5EF4-FFF2-40B4-BE49-F238E27FC236}">
                <a16:creationId xmlns:a16="http://schemas.microsoft.com/office/drawing/2014/main" id="{E7AFEB47-2B6C-5724-D9E6-4EBA475333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1" name="AutoShape 4">
            <a:extLst>
              <a:ext uri="{FF2B5EF4-FFF2-40B4-BE49-F238E27FC236}">
                <a16:creationId xmlns:a16="http://schemas.microsoft.com/office/drawing/2014/main" id="{8559CDEB-4634-A7B3-CAF9-37BDA433B4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2" name="Rectangle 5">
            <a:extLst>
              <a:ext uri="{FF2B5EF4-FFF2-40B4-BE49-F238E27FC236}">
                <a16:creationId xmlns:a16="http://schemas.microsoft.com/office/drawing/2014/main" id="{16D19A49-CFD5-3F8F-A4D9-C0B9CA88D1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sp>
        <p:nvSpPr>
          <p:cNvPr id="14343" name="Freeform 6">
            <a:extLst>
              <a:ext uri="{FF2B5EF4-FFF2-40B4-BE49-F238E27FC236}">
                <a16:creationId xmlns:a16="http://schemas.microsoft.com/office/drawing/2014/main" id="{B7D0B7D2-C146-2EB3-69CA-57EDA28F12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custGeom>
            <a:avLst/>
            <a:gdLst>
              <a:gd name="T0" fmla="*/ 1440 w 19052"/>
              <a:gd name="T1" fmla="*/ 0 h 25401"/>
              <a:gd name="T2" fmla="*/ 0 w 19052"/>
              <a:gd name="T3" fmla="*/ 1440 h 25401"/>
              <a:gd name="T4" fmla="*/ 0 w 19052"/>
              <a:gd name="T5" fmla="*/ 9142200 h 25401"/>
              <a:gd name="T6" fmla="*/ 1440 w 19052"/>
              <a:gd name="T7" fmla="*/ 9143640 h 25401"/>
              <a:gd name="T8" fmla="*/ 6855840 w 19052"/>
              <a:gd name="T9" fmla="*/ 9143640 h 25401"/>
              <a:gd name="T10" fmla="*/ 6857640 w 19052"/>
              <a:gd name="T11" fmla="*/ 9142200 h 25401"/>
              <a:gd name="T12" fmla="*/ 6857640 w 19052"/>
              <a:gd name="T13" fmla="*/ 1440 h 25401"/>
              <a:gd name="T14" fmla="*/ 6855840 w 19052"/>
              <a:gd name="T15" fmla="*/ 0 h 25401"/>
              <a:gd name="T16" fmla="*/ 1440 w 19052"/>
              <a:gd name="T17" fmla="*/ 0 h 254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52" h="25401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lnTo>
                  <a:pt x="0" y="25396"/>
                </a:lnTo>
                <a:cubicBezTo>
                  <a:pt x="0" y="25398"/>
                  <a:pt x="2" y="25400"/>
                  <a:pt x="4" y="25400"/>
                </a:cubicBezTo>
                <a:lnTo>
                  <a:pt x="19046" y="25400"/>
                </a:lnTo>
                <a:cubicBezTo>
                  <a:pt x="19048" y="25400"/>
                  <a:pt x="19051" y="25398"/>
                  <a:pt x="19051" y="25396"/>
                </a:cubicBezTo>
                <a:lnTo>
                  <a:pt x="19051" y="4"/>
                </a:lnTo>
                <a:cubicBezTo>
                  <a:pt x="19051" y="2"/>
                  <a:pt x="19048" y="0"/>
                  <a:pt x="19046" y="0"/>
                </a:cubicBezTo>
                <a:lnTo>
                  <a:pt x="4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14344" name="Freeform 7">
            <a:extLst>
              <a:ext uri="{FF2B5EF4-FFF2-40B4-BE49-F238E27FC236}">
                <a16:creationId xmlns:a16="http://schemas.microsoft.com/office/drawing/2014/main" id="{0CF57EDC-8498-088B-D814-BB76AB3742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custGeom>
            <a:avLst/>
            <a:gdLst>
              <a:gd name="T0" fmla="*/ 1440 w 19052"/>
              <a:gd name="T1" fmla="*/ 0 h 25401"/>
              <a:gd name="T2" fmla="*/ 0 w 19052"/>
              <a:gd name="T3" fmla="*/ 1440 h 25401"/>
              <a:gd name="T4" fmla="*/ 0 w 19052"/>
              <a:gd name="T5" fmla="*/ 9142200 h 25401"/>
              <a:gd name="T6" fmla="*/ 1440 w 19052"/>
              <a:gd name="T7" fmla="*/ 9143640 h 25401"/>
              <a:gd name="T8" fmla="*/ 6855840 w 19052"/>
              <a:gd name="T9" fmla="*/ 9143640 h 25401"/>
              <a:gd name="T10" fmla="*/ 6857640 w 19052"/>
              <a:gd name="T11" fmla="*/ 9142200 h 25401"/>
              <a:gd name="T12" fmla="*/ 6857640 w 19052"/>
              <a:gd name="T13" fmla="*/ 1440 h 25401"/>
              <a:gd name="T14" fmla="*/ 6855840 w 19052"/>
              <a:gd name="T15" fmla="*/ 0 h 25401"/>
              <a:gd name="T16" fmla="*/ 1440 w 19052"/>
              <a:gd name="T17" fmla="*/ 0 h 2540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9052" h="25401">
                <a:moveTo>
                  <a:pt x="4" y="0"/>
                </a:moveTo>
                <a:cubicBezTo>
                  <a:pt x="2" y="0"/>
                  <a:pt x="0" y="2"/>
                  <a:pt x="0" y="4"/>
                </a:cubicBezTo>
                <a:lnTo>
                  <a:pt x="0" y="25396"/>
                </a:lnTo>
                <a:cubicBezTo>
                  <a:pt x="0" y="25398"/>
                  <a:pt x="2" y="25400"/>
                  <a:pt x="4" y="25400"/>
                </a:cubicBezTo>
                <a:lnTo>
                  <a:pt x="19046" y="25400"/>
                </a:lnTo>
                <a:cubicBezTo>
                  <a:pt x="19048" y="25400"/>
                  <a:pt x="19051" y="25398"/>
                  <a:pt x="19051" y="25396"/>
                </a:cubicBezTo>
                <a:lnTo>
                  <a:pt x="19051" y="4"/>
                </a:lnTo>
                <a:cubicBezTo>
                  <a:pt x="19051" y="2"/>
                  <a:pt x="19048" y="0"/>
                  <a:pt x="19046" y="0"/>
                </a:cubicBezTo>
                <a:lnTo>
                  <a:pt x="4" y="0"/>
                </a:lnTo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  <p:sp>
        <p:nvSpPr>
          <p:cNvPr id="2" name="Rectangle 8">
            <a:extLst>
              <a:ext uri="{FF2B5EF4-FFF2-40B4-BE49-F238E27FC236}">
                <a16:creationId xmlns:a16="http://schemas.microsoft.com/office/drawing/2014/main" id="{F20FAABB-0847-4B7E-A612-655B89CA0539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sv-SE" altLang="sv-SE" noProof="0"/>
          </a:p>
        </p:txBody>
      </p:sp>
      <p:sp>
        <p:nvSpPr>
          <p:cNvPr id="14346" name="Rectangle 9">
            <a:extLst>
              <a:ext uri="{FF2B5EF4-FFF2-40B4-BE49-F238E27FC236}">
                <a16:creationId xmlns:a16="http://schemas.microsoft.com/office/drawing/2014/main" id="{BEE93570-F6F4-6FF4-08ED-15C28D4A3ABA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-11798300" y="-11796713"/>
            <a:ext cx="11793537" cy="1248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reeform 1">
            <a:extLst>
              <a:ext uri="{FF2B5EF4-FFF2-40B4-BE49-F238E27FC236}">
                <a16:creationId xmlns:a16="http://schemas.microsoft.com/office/drawing/2014/main" id="{6190A851-6023-7E90-ADE3-990C08752E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reeform 1">
            <a:extLst>
              <a:ext uri="{FF2B5EF4-FFF2-40B4-BE49-F238E27FC236}">
                <a16:creationId xmlns:a16="http://schemas.microsoft.com/office/drawing/2014/main" id="{7997FA44-FAE1-CD2B-E055-94FE838103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reeform 1">
            <a:extLst>
              <a:ext uri="{FF2B5EF4-FFF2-40B4-BE49-F238E27FC236}">
                <a16:creationId xmlns:a16="http://schemas.microsoft.com/office/drawing/2014/main" id="{08350DBF-3C5D-5A45-A294-CE80B07C2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1">
            <a:extLst>
              <a:ext uri="{FF2B5EF4-FFF2-40B4-BE49-F238E27FC236}">
                <a16:creationId xmlns:a16="http://schemas.microsoft.com/office/drawing/2014/main" id="{C491B450-C440-D81E-538F-2B80B57F9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reeform 1">
            <a:extLst>
              <a:ext uri="{FF2B5EF4-FFF2-40B4-BE49-F238E27FC236}">
                <a16:creationId xmlns:a16="http://schemas.microsoft.com/office/drawing/2014/main" id="{18412618-386E-2027-1DEB-77B60F13F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reeform 1">
            <a:extLst>
              <a:ext uri="{FF2B5EF4-FFF2-40B4-BE49-F238E27FC236}">
                <a16:creationId xmlns:a16="http://schemas.microsoft.com/office/drawing/2014/main" id="{7B90B3EC-CF4B-2458-DCDE-2E09BC48E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Freeform 1">
            <a:extLst>
              <a:ext uri="{FF2B5EF4-FFF2-40B4-BE49-F238E27FC236}">
                <a16:creationId xmlns:a16="http://schemas.microsoft.com/office/drawing/2014/main" id="{430203B5-333F-D1EA-5ED3-F6DF69131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reeform 1">
            <a:extLst>
              <a:ext uri="{FF2B5EF4-FFF2-40B4-BE49-F238E27FC236}">
                <a16:creationId xmlns:a16="http://schemas.microsoft.com/office/drawing/2014/main" id="{E559BFCB-770E-E687-8A5D-0D70B56E79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Freeform 1">
            <a:extLst>
              <a:ext uri="{FF2B5EF4-FFF2-40B4-BE49-F238E27FC236}">
                <a16:creationId xmlns:a16="http://schemas.microsoft.com/office/drawing/2014/main" id="{6295A4D8-33D6-6272-F190-B0E2A577D3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Freeform 1">
            <a:extLst>
              <a:ext uri="{FF2B5EF4-FFF2-40B4-BE49-F238E27FC236}">
                <a16:creationId xmlns:a16="http://schemas.microsoft.com/office/drawing/2014/main" id="{B5CD0B0C-53A3-2A6D-0A3B-FCA75707F8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Freeform 1">
            <a:extLst>
              <a:ext uri="{FF2B5EF4-FFF2-40B4-BE49-F238E27FC236}">
                <a16:creationId xmlns:a16="http://schemas.microsoft.com/office/drawing/2014/main" id="{BFA566F5-E6BE-15D2-EB7D-2B5D549E31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Freeform 1">
            <a:extLst>
              <a:ext uri="{FF2B5EF4-FFF2-40B4-BE49-F238E27FC236}">
                <a16:creationId xmlns:a16="http://schemas.microsoft.com/office/drawing/2014/main" id="{B948071C-CA88-3E52-8433-83B0C98321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4343400"/>
            <a:ext cx="5486400" cy="4114800"/>
          </a:xfrm>
          <a:custGeom>
            <a:avLst/>
            <a:gdLst>
              <a:gd name="T0" fmla="*/ 0 w 21600"/>
              <a:gd name="T1" fmla="*/ 0 h 21600"/>
              <a:gd name="T2" fmla="*/ 5486400 w 21600"/>
              <a:gd name="T3" fmla="*/ 0 h 21600"/>
              <a:gd name="T4" fmla="*/ 5486400 w 21600"/>
              <a:gd name="T5" fmla="*/ 4114800 h 21600"/>
              <a:gd name="T6" fmla="*/ 0 w 21600"/>
              <a:gd name="T7" fmla="*/ 411480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sv-S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BAB6ABE-E500-DDA5-57C9-4F7B5C850775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3C72B0-3282-A151-E57F-5C06B2B6F57C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56C4E0-0A6E-510B-712F-9B8FA6730831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3F304-C76D-4D4C-B226-F78448A9807F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949176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015D629-870E-90C5-9C3A-6F248A5A8312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35A57C-74F6-3A86-9FDB-60865BB4563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B94904B-C33F-3B13-6421-EE1A55052A5E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DA494F-E86B-F94F-B911-CB01DF538831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529527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A231FBF-26E1-2486-406A-7655D8DCF33D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C43AE78-73CF-D57F-CA34-E3CB763E008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A6EF882-2F38-8BE7-13A0-4490DE5D7171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0B4D7-50C9-5A41-A8D8-6481A7D7AAD3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158156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732E4778-661F-0FCE-B989-6124F68D3EEE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4739FEDC-4C1C-3E07-CEAF-021BC8F39D7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3C49AF1E-8AE8-B938-1CD5-9764043F1017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5DA13-3396-D849-BC0A-5C2F40F7A73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644213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A869D519-1537-290A-A2A7-390A90261F3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FEB2E71F-33DD-69B4-5D68-39EBFFAEF88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E0EA7F45-59F4-1896-62A8-F1A83C1F206D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0B471-CE6B-9B41-BFFC-75117671CB2E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991701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610463A-A9B8-A564-4A21-BE25328ED480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BB6DE3B-EE61-EC67-ACA8-23250869D48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2271D49-3E18-2E4E-0D2F-509EC8B64510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59B73-5169-F947-A30F-E7C2D3E77B4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903243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06991AF7-03B3-3C67-2486-0425A23FD82B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55C3A4A-0345-0421-1468-026825792F7C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13D3509-CB6C-5148-0D23-8169F13975A3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4BD28-21EB-0649-93F9-E7533A6A3818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833424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AEF6E99-DBE8-0E7C-1CEB-CEC2B35C6B9F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31D1B160-C758-1652-1218-4DC6BE1B0F29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896A3A8F-ABB2-EC9E-62F5-46BF137E1ECF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47E82-F5D2-BF43-8B4E-71D7854C5076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658453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F2E95E29-BFAD-D599-B98A-3F207A97A309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A93D7BF4-C225-D3E2-3F2B-7782A859F745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120FC53D-7294-CB8F-9276-C71A40325B9B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DA8198-9459-9240-8578-ED96BADBDD87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13201796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AA330ED-9379-78D1-ECEC-93E3528F1E9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53ED1A-EB4B-8FBF-5212-3D9CAD1BA18B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2814766-4ED9-8E46-A746-C0527BE67105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0A7C0-B94B-4842-8369-A677CF46F891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52562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30453F-F09F-2807-F3D3-C56FB5A1C848}"/>
              </a:ext>
            </a:extLst>
          </p:cNvPr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595799-CC21-9BE0-9D93-BCC93D24C906}"/>
              </a:ext>
            </a:extLst>
          </p:cNvPr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283C9E7-5CF9-E385-211B-DCA90A91BD16}"/>
              </a:ext>
            </a:extLst>
          </p:cNvPr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ABCAE-ACD4-A44A-A3EC-6B66A3B56A3B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  <p:extLst>
      <p:ext uri="{BB962C8B-B14F-4D97-AF65-F5344CB8AC3E}">
        <p14:creationId xmlns:p14="http://schemas.microsoft.com/office/powerpoint/2010/main" val="33867321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1985950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2761933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0200088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113848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623575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7368600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48321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19243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364572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89810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151553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5457705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885148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837769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114339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946936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29262666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3434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48095220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832250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8871500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7752471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555999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4967070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8119757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1240735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9503332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4982797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440095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7152016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7533113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5015066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769873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2998736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91611690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9826085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381528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7180062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54903045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69143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839188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16592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77275654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4103492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64084956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8911094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43625780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767263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0161738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6747780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7529741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55708851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55519564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62460895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53965746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89667874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10479361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96160063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36708230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92992389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04373391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215720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8358203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8068877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9899429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39380095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3349035582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65044288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11580564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50814453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55571781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26381484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95484625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276622381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705847139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688074294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46899771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21809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21732716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529879007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42415175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577317564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15710003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54992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93442726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94058346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013678055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75634306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430108626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89170921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825529939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3533025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51799598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256121106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557030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1735558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39217139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22489706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9192655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265904507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18203282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53980534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43138310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90495981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404369778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799029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01172128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23196707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66998595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09610488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7606773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14260473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4252479203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4095092356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550466879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15054581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943747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278153304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1796742316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16698110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31098768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857250" y="5203825"/>
            <a:ext cx="5143500" cy="23923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</p:spTree>
    <p:extLst>
      <p:ext uri="{BB962C8B-B14F-4D97-AF65-F5344CB8AC3E}">
        <p14:creationId xmlns:p14="http://schemas.microsoft.com/office/powerpoint/2010/main" val="1694698168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807997501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211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68313" y="6630988"/>
            <a:ext cx="5915025" cy="216693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45421455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514350" y="2862263"/>
            <a:ext cx="2832100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3498850" y="2862263"/>
            <a:ext cx="2833688" cy="5932487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922144275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611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3075" y="3619500"/>
            <a:ext cx="2900363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906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3471863" y="3619500"/>
            <a:ext cx="2916237" cy="53228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372510951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</p:spTree>
    <p:extLst>
      <p:ext uri="{BB962C8B-B14F-4D97-AF65-F5344CB8AC3E}">
        <p14:creationId xmlns:p14="http://schemas.microsoft.com/office/powerpoint/2010/main" val="328173687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3427988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67294610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2916238" y="1427163"/>
            <a:ext cx="3471862" cy="70405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v-SE" noProof="0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703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790783484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2457071712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4878388" y="881063"/>
            <a:ext cx="1454150" cy="7913687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514350" y="881063"/>
            <a:ext cx="4211638" cy="7913687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</p:spTree>
    <p:extLst>
      <p:ext uri="{BB962C8B-B14F-4D97-AF65-F5344CB8AC3E}">
        <p14:creationId xmlns:p14="http://schemas.microsoft.com/office/powerpoint/2010/main" val="1121778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2F64500F-4DA6-27D9-1233-ABC842FE5B6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4E1A65C2-091F-D80B-C6E8-F33C8E73088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A92E027E-F970-D3CA-60FC-BD530D65F60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514350" y="9024938"/>
            <a:ext cx="141763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r>
              <a:rPr lang="en-US" altLang="sv-SE"/>
              <a:t>&lt;date/time&gt;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C8293AF-5191-5505-C791-FFDB3C2ACC75}"/>
              </a:ext>
            </a:extLst>
          </p:cNvPr>
          <p:cNvSpPr>
            <a:spLocks noGrp="1" noChangeArrowheads="1"/>
          </p:cNvSpPr>
          <p:nvPr>
            <p:ph type="ftr"/>
          </p:nvPr>
        </p:nvSpPr>
        <p:spPr bwMode="auto">
          <a:xfrm>
            <a:off x="2343150" y="9024938"/>
            <a:ext cx="216058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140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r>
              <a:rPr lang="en-US" altLang="sv-SE"/>
              <a:t>&lt;footer&gt;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0753F2B-6D49-196D-0E3E-A6BD9F03513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4914900" y="9024938"/>
            <a:ext cx="1417638" cy="64928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SzPct val="100000"/>
              <a:buFontTx/>
              <a:buNone/>
              <a:tabLst>
                <a:tab pos="449263" algn="l"/>
                <a:tab pos="898525" algn="l"/>
                <a:tab pos="1347788" algn="l"/>
              </a:tabLst>
              <a:defRPr sz="1400" smtClean="0">
                <a:solidFill>
                  <a:srgbClr val="000000"/>
                </a:solidFill>
                <a:latin typeface="Times New Roman" panose="02020603050405020304" pitchFamily="18" charset="0"/>
                <a:ea typeface="+mn-ea"/>
                <a:cs typeface="Tahoma" panose="020B0604030504040204" pitchFamily="34" charset="0"/>
              </a:defRPr>
            </a:lvl1pPr>
          </a:lstStyle>
          <a:p>
            <a:pPr>
              <a:defRPr/>
            </a:pPr>
            <a:fld id="{47B1BE45-5568-2641-828D-5CDBCEBD7ABA}" type="slidenum">
              <a:rPr lang="en-US" altLang="sv-SE"/>
              <a:pPr>
                <a:defRPr/>
              </a:pPr>
              <a:t>‹#›</a:t>
            </a:fld>
            <a:endParaRPr lang="en-US" alt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>
            <a:extLst>
              <a:ext uri="{FF2B5EF4-FFF2-40B4-BE49-F238E27FC236}">
                <a16:creationId xmlns:a16="http://schemas.microsoft.com/office/drawing/2014/main" id="{C9C981BA-AE0B-76FA-58D6-F547EF6F2E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2051" name="Rectangle 2">
            <a:extLst>
              <a:ext uri="{FF2B5EF4-FFF2-40B4-BE49-F238E27FC236}">
                <a16:creationId xmlns:a16="http://schemas.microsoft.com/office/drawing/2014/main" id="{CB5D1E92-A514-48CA-7AB6-19F6E5A669C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id="{532B6A49-2F70-B834-D25C-59C35D02D7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3075" name="Rectangle 2">
            <a:extLst>
              <a:ext uri="{FF2B5EF4-FFF2-40B4-BE49-F238E27FC236}">
                <a16:creationId xmlns:a16="http://schemas.microsoft.com/office/drawing/2014/main" id="{377F9280-1830-A998-851F-3237021950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EFB629DF-9D5A-1151-5D37-05917EE578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EBDF6ABB-D925-BE27-C464-565EAFA82C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82FEA8F9-0888-F224-2BAC-2CCAD8A6DD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2958E39A-FB71-92A1-D1FB-E3E3B7A59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0B579BEF-1D66-A5A6-7175-A9116CDF51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D2FEB9DD-E12C-2B7C-DFA3-B63734C0B8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D4C6CA91-7D42-56D6-E009-3F18333408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B74439A4-AB22-BB7E-E185-034A36CCD2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CE5F254C-31BF-A8BE-8609-162395A2A6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CE0D95A9-F5D9-DD6E-0EDB-7E01D6053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>
            <a:extLst>
              <a:ext uri="{FF2B5EF4-FFF2-40B4-BE49-F238E27FC236}">
                <a16:creationId xmlns:a16="http://schemas.microsoft.com/office/drawing/2014/main" id="{F8F3C2BB-9FB3-BB8D-01DE-116D47BAB3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3EFD8132-3D15-B411-B600-62CEE76F04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2A0F9F33-3ACB-078F-C9F3-A8424C81E33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16BEC16C-F588-A112-DBEB-F83B1109A1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>
            <a:extLst>
              <a:ext uri="{FF2B5EF4-FFF2-40B4-BE49-F238E27FC236}">
                <a16:creationId xmlns:a16="http://schemas.microsoft.com/office/drawing/2014/main" id="{39E7DB32-295A-5A7A-A132-FBBDD5DC11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7849F3FD-DD01-0AD8-9094-C93CC977D6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ED7BE897-A008-AF2E-3AAC-252C9E3692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DFECE2E6-6295-5C34-A008-BCF9577EF5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>
            <a:extLst>
              <a:ext uri="{FF2B5EF4-FFF2-40B4-BE49-F238E27FC236}">
                <a16:creationId xmlns:a16="http://schemas.microsoft.com/office/drawing/2014/main" id="{F70F5F07-3582-9759-05AC-685389FD18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514350" y="881063"/>
            <a:ext cx="581818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bakgrundsrubriken</a:t>
            </a: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F828F68D-0851-1E19-E437-1506385667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14350" y="2862263"/>
            <a:ext cx="5818188" cy="593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sv-SE"/>
              <a:t>Klicka här för att ändra format på bakgrundstexten</a:t>
            </a:r>
          </a:p>
          <a:p>
            <a:pPr lvl="1"/>
            <a:r>
              <a:rPr lang="en-GB" altLang="sv-SE"/>
              <a:t>Nivå två</a:t>
            </a:r>
          </a:p>
          <a:p>
            <a:pPr lvl="2"/>
            <a:r>
              <a:rPr lang="en-GB" altLang="sv-SE"/>
              <a:t>Nivå tre</a:t>
            </a:r>
          </a:p>
          <a:p>
            <a:pPr lvl="3"/>
            <a:r>
              <a:rPr lang="en-GB" altLang="sv-SE"/>
              <a:t>Nivå fyra</a:t>
            </a:r>
          </a:p>
          <a:p>
            <a:pPr lvl="4"/>
            <a:r>
              <a:rPr lang="en-GB" altLang="sv-SE"/>
              <a:t>Nivå fem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2pPr>
      <a:lvl3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3pPr>
      <a:lvl4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4pPr>
      <a:lvl5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panose="020B0604020202020204" pitchFamily="34" charset="0"/>
          <a:ea typeface="DejaVu Sans" charset="0"/>
          <a:cs typeface="DejaVu Sans" charset="0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976C46B7-8033-26F8-5C02-23838230F9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168650" y="5256213"/>
            <a:ext cx="5172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sv-SE" altLang="sv-SE"/>
          </a:p>
        </p:txBody>
      </p:sp>
      <p:pic>
        <p:nvPicPr>
          <p:cNvPr id="3" name="Bildobjekt 2">
            <a:extLst>
              <a:ext uri="{FF2B5EF4-FFF2-40B4-BE49-F238E27FC236}">
                <a16:creationId xmlns:a16="http://schemas.microsoft.com/office/drawing/2014/main" id="{33F8DA46-3CB2-422A-68B3-F7CD20099FB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5061377"/>
            <a:ext cx="6857999" cy="484621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objekt 2">
            <a:extLst>
              <a:ext uri="{FF2B5EF4-FFF2-40B4-BE49-F238E27FC236}">
                <a16:creationId xmlns:a16="http://schemas.microsoft.com/office/drawing/2014/main" id="{42A13612-133A-4FBA-83B2-FCB2631BAA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7999" cy="484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Bildobjekt 2">
            <a:extLst>
              <a:ext uri="{FF2B5EF4-FFF2-40B4-BE49-F238E27FC236}">
                <a16:creationId xmlns:a16="http://schemas.microsoft.com/office/drawing/2014/main" id="{3E5D8C76-911D-1ACC-D8A6-D34F4B9C5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5061163"/>
            <a:ext cx="6857999" cy="4846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>
            <a:extLst>
              <a:ext uri="{FF2B5EF4-FFF2-40B4-BE49-F238E27FC236}">
                <a16:creationId xmlns:a16="http://schemas.microsoft.com/office/drawing/2014/main" id="{B3AD36BD-C85D-3CDC-EB33-E8B6304292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6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>
            <a:extLst>
              <a:ext uri="{FF2B5EF4-FFF2-40B4-BE49-F238E27FC236}">
                <a16:creationId xmlns:a16="http://schemas.microsoft.com/office/drawing/2014/main" id="{86FDF92E-F814-D593-4E12-066E1FE4F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>
            <a:extLst>
              <a:ext uri="{FF2B5EF4-FFF2-40B4-BE49-F238E27FC236}">
                <a16:creationId xmlns:a16="http://schemas.microsoft.com/office/drawing/2014/main" id="{5F497EBF-04FD-FED2-5486-5E1050E05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>
            <a:extLst>
              <a:ext uri="{FF2B5EF4-FFF2-40B4-BE49-F238E27FC236}">
                <a16:creationId xmlns:a16="http://schemas.microsoft.com/office/drawing/2014/main" id="{E237393B-B5CB-0ED4-11E6-3EA55F96BE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>
            <a:extLst>
              <a:ext uri="{FF2B5EF4-FFF2-40B4-BE49-F238E27FC236}">
                <a16:creationId xmlns:a16="http://schemas.microsoft.com/office/drawing/2014/main" id="{04BBF73E-3717-C8B2-6CD0-E3581E18C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>
            <a:extLst>
              <a:ext uri="{FF2B5EF4-FFF2-40B4-BE49-F238E27FC236}">
                <a16:creationId xmlns:a16="http://schemas.microsoft.com/office/drawing/2014/main" id="{D228F67E-E08B-1B6B-EAFD-A7A6BF18E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>
            <a:extLst>
              <a:ext uri="{FF2B5EF4-FFF2-40B4-BE49-F238E27FC236}">
                <a16:creationId xmlns:a16="http://schemas.microsoft.com/office/drawing/2014/main" id="{AEAD6F67-26AD-EFBF-D3F9-0DA0E89C7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36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>
            <a:extLst>
              <a:ext uri="{FF2B5EF4-FFF2-40B4-BE49-F238E27FC236}">
                <a16:creationId xmlns:a16="http://schemas.microsoft.com/office/drawing/2014/main" id="{E280D08F-D682-6CD0-3BAF-7112BB96F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>
            <a:extLst>
              <a:ext uri="{FF2B5EF4-FFF2-40B4-BE49-F238E27FC236}">
                <a16:creationId xmlns:a16="http://schemas.microsoft.com/office/drawing/2014/main" id="{BE67628C-BB75-0F96-8679-863FC7D5C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1016" y="5064125"/>
            <a:ext cx="6849616" cy="484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om presentation">
  <a:themeElements>
    <a:clrScheme name="Tom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om presentation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om presentation">
  <a:themeElements>
    <a:clrScheme name="Tom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om presentation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Tom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om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om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Office-tema">
  <a:themeElements>
    <a:clrScheme name="Office-tem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-tema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sv-SE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-tem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-tema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-tema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Office-t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0</Words>
  <Application>Microsoft Macintosh PowerPoint</Application>
  <PresentationFormat>Anpassad</PresentationFormat>
  <Paragraphs>0</Paragraphs>
  <Slides>12</Slides>
  <Notes>12</Notes>
  <HiddenSlides>0</HiddenSlides>
  <MMClips>0</MMClips>
  <ScaleCrop>false</ScaleCrop>
  <HeadingPairs>
    <vt:vector size="6" baseType="variant">
      <vt:variant>
        <vt:lpstr>Använt teckensnitt</vt:lpstr>
      </vt:variant>
      <vt:variant>
        <vt:i4>2</vt:i4>
      </vt:variant>
      <vt:variant>
        <vt:lpstr>Tema</vt:lpstr>
      </vt:variant>
      <vt:variant>
        <vt:i4>13</vt:i4>
      </vt:variant>
      <vt:variant>
        <vt:lpstr>Bildrubriker</vt:lpstr>
      </vt:variant>
      <vt:variant>
        <vt:i4>12</vt:i4>
      </vt:variant>
    </vt:vector>
  </HeadingPairs>
  <TitlesOfParts>
    <vt:vector size="27" baseType="lpstr">
      <vt:lpstr>Arial</vt:lpstr>
      <vt:lpstr>Times New Roman</vt:lpstr>
      <vt:lpstr>Tom presentation</vt:lpstr>
      <vt:lpstr>Tom presentation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Erik Eliasson</dc:creator>
  <cp:lastModifiedBy>Maarit Jaakkola</cp:lastModifiedBy>
  <cp:revision>36</cp:revision>
  <cp:lastPrinted>2019-12-17T18:15:35Z</cp:lastPrinted>
  <dcterms:created xsi:type="dcterms:W3CDTF">2011-06-27T17:17:48Z</dcterms:created>
  <dcterms:modified xsi:type="dcterms:W3CDTF">2024-04-17T08:33:33Z</dcterms:modified>
</cp:coreProperties>
</file>