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</p:sldMasterIdLst>
  <p:notesMasterIdLst>
    <p:notesMasterId r:id="rId26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</p:sldIdLst>
  <p:sldSz cx="6858000" cy="9907588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8" autoAdjust="0"/>
    <p:restoredTop sz="90964"/>
  </p:normalViewPr>
  <p:slideViewPr>
    <p:cSldViewPr>
      <p:cViewPr varScale="1">
        <p:scale>
          <a:sx n="69" d="100"/>
          <a:sy n="69" d="100"/>
        </p:scale>
        <p:origin x="3824" y="20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4" y="-8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">
            <a:extLst>
              <a:ext uri="{FF2B5EF4-FFF2-40B4-BE49-F238E27FC236}">
                <a16:creationId xmlns:a16="http://schemas.microsoft.com/office/drawing/2014/main" id="{D3EBBF8C-8B60-8A8B-85AB-DFE81C17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39" name="AutoShape 2">
            <a:extLst>
              <a:ext uri="{FF2B5EF4-FFF2-40B4-BE49-F238E27FC236}">
                <a16:creationId xmlns:a16="http://schemas.microsoft.com/office/drawing/2014/main" id="{5C584E3B-C175-CFD0-54FE-F92E7FD51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0" name="AutoShape 3">
            <a:extLst>
              <a:ext uri="{FF2B5EF4-FFF2-40B4-BE49-F238E27FC236}">
                <a16:creationId xmlns:a16="http://schemas.microsoft.com/office/drawing/2014/main" id="{E7AFEB47-2B6C-5724-D9E6-4EBA47533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1" name="AutoShape 4">
            <a:extLst>
              <a:ext uri="{FF2B5EF4-FFF2-40B4-BE49-F238E27FC236}">
                <a16:creationId xmlns:a16="http://schemas.microsoft.com/office/drawing/2014/main" id="{8559CDEB-4634-A7B3-CAF9-37BDA433B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2" name="Rectangle 5">
            <a:extLst>
              <a:ext uri="{FF2B5EF4-FFF2-40B4-BE49-F238E27FC236}">
                <a16:creationId xmlns:a16="http://schemas.microsoft.com/office/drawing/2014/main" id="{16D19A49-CFD5-3F8F-A4D9-C0B9CA88D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3" name="Freeform 6">
            <a:extLst>
              <a:ext uri="{FF2B5EF4-FFF2-40B4-BE49-F238E27FC236}">
                <a16:creationId xmlns:a16="http://schemas.microsoft.com/office/drawing/2014/main" id="{B7D0B7D2-C146-2EB3-69CA-57EDA28F1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14344" name="Freeform 7">
            <a:extLst>
              <a:ext uri="{FF2B5EF4-FFF2-40B4-BE49-F238E27FC236}">
                <a16:creationId xmlns:a16="http://schemas.microsoft.com/office/drawing/2014/main" id="{0CF57EDC-8498-088B-D814-BB76AB374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F20FAABB-0847-4B7E-A612-655B89CA0539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sv-SE" altLang="sv-SE" noProof="0"/>
          </a:p>
        </p:txBody>
      </p:sp>
      <p:sp>
        <p:nvSpPr>
          <p:cNvPr id="14346" name="Rectangle 9">
            <a:extLst>
              <a:ext uri="{FF2B5EF4-FFF2-40B4-BE49-F238E27FC236}">
                <a16:creationId xmlns:a16="http://schemas.microsoft.com/office/drawing/2014/main" id="{BEE93570-F6F4-6FF4-08ED-15C28D4A3ABA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3537" cy="1248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reeform 1">
            <a:extLst>
              <a:ext uri="{FF2B5EF4-FFF2-40B4-BE49-F238E27FC236}">
                <a16:creationId xmlns:a16="http://schemas.microsoft.com/office/drawing/2014/main" id="{6190A851-6023-7E90-ADE3-990C08752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reeform 1">
            <a:extLst>
              <a:ext uri="{FF2B5EF4-FFF2-40B4-BE49-F238E27FC236}">
                <a16:creationId xmlns:a16="http://schemas.microsoft.com/office/drawing/2014/main" id="{7997FA44-FAE1-CD2B-E055-94FE83810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1">
            <a:extLst>
              <a:ext uri="{FF2B5EF4-FFF2-40B4-BE49-F238E27FC236}">
                <a16:creationId xmlns:a16="http://schemas.microsoft.com/office/drawing/2014/main" id="{08350DBF-3C5D-5A45-A294-CE80B07C2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1">
            <a:extLst>
              <a:ext uri="{FF2B5EF4-FFF2-40B4-BE49-F238E27FC236}">
                <a16:creationId xmlns:a16="http://schemas.microsoft.com/office/drawing/2014/main" id="{C491B450-C440-D81E-538F-2B80B57F9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reeform 1">
            <a:extLst>
              <a:ext uri="{FF2B5EF4-FFF2-40B4-BE49-F238E27FC236}">
                <a16:creationId xmlns:a16="http://schemas.microsoft.com/office/drawing/2014/main" id="{18412618-386E-2027-1DEB-77B60F13F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reeform 1">
            <a:extLst>
              <a:ext uri="{FF2B5EF4-FFF2-40B4-BE49-F238E27FC236}">
                <a16:creationId xmlns:a16="http://schemas.microsoft.com/office/drawing/2014/main" id="{7B90B3EC-CF4B-2458-DCDE-2E09BC48E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reeform 1">
            <a:extLst>
              <a:ext uri="{FF2B5EF4-FFF2-40B4-BE49-F238E27FC236}">
                <a16:creationId xmlns:a16="http://schemas.microsoft.com/office/drawing/2014/main" id="{430203B5-333F-D1EA-5ED3-F6DF69131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reeform 1">
            <a:extLst>
              <a:ext uri="{FF2B5EF4-FFF2-40B4-BE49-F238E27FC236}">
                <a16:creationId xmlns:a16="http://schemas.microsoft.com/office/drawing/2014/main" id="{E559BFCB-770E-E687-8A5D-0D70B56E7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1">
            <a:extLst>
              <a:ext uri="{FF2B5EF4-FFF2-40B4-BE49-F238E27FC236}">
                <a16:creationId xmlns:a16="http://schemas.microsoft.com/office/drawing/2014/main" id="{6295A4D8-33D6-6272-F190-B0E2A577D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1">
            <a:extLst>
              <a:ext uri="{FF2B5EF4-FFF2-40B4-BE49-F238E27FC236}">
                <a16:creationId xmlns:a16="http://schemas.microsoft.com/office/drawing/2014/main" id="{B5CD0B0C-53A3-2A6D-0A3B-FCA75707F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1">
            <a:extLst>
              <a:ext uri="{FF2B5EF4-FFF2-40B4-BE49-F238E27FC236}">
                <a16:creationId xmlns:a16="http://schemas.microsoft.com/office/drawing/2014/main" id="{BFA566F5-E6BE-15D2-EB7D-2B5D549E3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1">
            <a:extLst>
              <a:ext uri="{FF2B5EF4-FFF2-40B4-BE49-F238E27FC236}">
                <a16:creationId xmlns:a16="http://schemas.microsoft.com/office/drawing/2014/main" id="{B948071C-CA88-3E52-8433-83B0C9832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AB6ABE-E500-DDA5-57C9-4F7B5C85077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3C72B0-3282-A151-E57F-5C06B2B6F5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56C4E0-0A6E-510B-712F-9B8FA673083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3F304-C76D-4D4C-B226-F78448A9807F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949176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15D629-870E-90C5-9C3A-6F248A5A831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35A57C-74F6-3A86-9FDB-60865BB4563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94904B-C33F-3B13-6421-EE1A55052A5E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A494F-E86B-F94F-B911-CB01DF53883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52952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231FBF-26E1-2486-406A-7655D8DCF33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43AE78-73CF-D57F-CA34-E3CB763E00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6EF882-2F38-8BE7-13A0-4490DE5D717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B4D7-50C9-5A41-A8D8-6481A7D7AAD3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15815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32E4778-661F-0FCE-B989-6124F68D3EE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739FEDC-4C1C-3E07-CEAF-021BC8F39D7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C49AF1E-8AE8-B938-1CD5-9764043F101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5DA13-3396-D849-BC0A-5C2F40F7A73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644213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869D519-1537-290A-A2A7-390A90261F3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EB2E71F-33DD-69B4-5D68-39EBFFAEF8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E0EA7F45-59F4-1896-62A8-F1A83C1F206D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0B471-CE6B-9B41-BFFC-75117671CB2E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9170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610463A-A9B8-A564-4A21-BE25328ED48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BB6DE3B-EE61-EC67-ACA8-23250869D48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2271D49-3E18-2E4E-0D2F-509EC8B645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59B73-5169-F947-A30F-E7C2D3E77B4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0324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6991AF7-03B3-3C67-2486-0425A23FD82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55C3A4A-0345-0421-1468-026825792F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13D3509-CB6C-5148-0D23-8169F13975A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4BD28-21EB-0649-93F9-E7533A6A3818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83342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AEF6E99-DBE8-0E7C-1CEB-CEC2B35C6B9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1D1B160-C758-1652-1218-4DC6BE1B0F2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96A3A8F-ABB2-EC9E-62F5-46BF137E1EC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47E82-F5D2-BF43-8B4E-71D7854C507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65845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2E95E29-BFAD-D599-B98A-3F207A97A30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93D7BF4-C225-D3E2-3F2B-7782A859F74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20FC53D-7294-CB8F-9276-C71A40325B9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A8198-9459-9240-8578-ED96BADBDD87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32017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A330ED-9379-78D1-ECEC-93E3528F1E9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3ED1A-EB4B-8FBF-5212-3D9CAD1BA18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814766-4ED9-8E46-A746-C0527BE67105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0A7C0-B94B-4842-8369-A677CF46F89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52562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0453F-F09F-2807-F3D3-C56FB5A1C84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595799-CC21-9BE0-9D93-BCC93D24C906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83C9E7-5CF9-E385-211B-DCA90A91BD1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ABCAE-ACD4-A44A-A3EC-6B66A3B56A3B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386732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198595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276193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0200088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1138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62357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736860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48321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1924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36457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89810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5155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5457705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885148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837769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14339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946936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2926266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3434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4809522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83225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871500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7752471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555999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496707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8119757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1240735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950333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4982797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4009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15201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753311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5015066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76987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998736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9161169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982608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81528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718006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4903045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914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83918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16592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7275654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4103492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6408495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8911094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4362578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76726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0161738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674778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52974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708851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51956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2460895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396574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8966787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1047936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6160063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36708230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99238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0437339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1572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8358203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806887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989942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39380095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3490355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650442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1580564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081445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5557178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26381484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48462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662238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05847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6880742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689977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1809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1732716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52987900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2415175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7731756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710003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499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9344272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4058346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01367805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5634306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43010862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8917092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82552993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3533025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1799598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56121106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57030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735558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39217139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2489706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192655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65904507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1820328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53980534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3138310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049598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4043697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99029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01172128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23196707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6998595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0961048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7606773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426047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25247920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09509235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5046687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5054581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437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815330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967423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166981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109876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69469816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80799750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4542145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214427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2510951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28173687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42798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7294610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9078348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5707171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2177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2F64500F-4DA6-27D9-1233-ABC842FE5B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E1A65C2-091F-D80B-C6E8-F33C8E730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92E027E-F970-D3CA-60FC-BD530D65F60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51435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C8293AF-5191-5505-C791-FFDB3C2ACC75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2343150" y="9024938"/>
            <a:ext cx="216058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0753F2B-6D49-196D-0E3E-A6BD9F03513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91490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fld id="{47B1BE45-5568-2641-828D-5CDBCEBD7ABA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C9C981BA-AE0B-76FA-58D6-F547EF6F2E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CB5D1E92-A514-48CA-7AB6-19F6E5A669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532B6A49-2F70-B834-D25C-59C35D02D7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377F9280-1830-A998-851F-323702195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EFB629DF-9D5A-1151-5D37-05917EE578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BDF6ABB-D925-BE27-C464-565EAFA82C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82FEA8F9-0888-F224-2BAC-2CCAD8A6DD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2958E39A-FB71-92A1-D1FB-E3E3B7A59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0B579BEF-1D66-A5A6-7175-A9116CDF5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D2FEB9DD-E12C-2B7C-DFA3-B63734C0B8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D4C6CA91-7D42-56D6-E009-3F18333408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B74439A4-AB22-BB7E-E185-034A36CCD2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CE5F254C-31BF-A8BE-8609-162395A2A6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CE0D95A9-F5D9-DD6E-0EDB-7E01D6053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F8F3C2BB-9FB3-BB8D-01DE-116D47BAB3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3EFD8132-3D15-B411-B600-62CEE76F04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2A0F9F33-3ACB-078F-C9F3-A8424C81E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6BEC16C-F588-A112-DBEB-F83B1109A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39E7DB32-295A-5A7A-A132-FBBDD5DC11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849F3FD-DD01-0AD8-9094-C93CC977D6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ED7BE897-A008-AF2E-3AAC-252C9E3692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DFECE2E6-6295-5C34-A008-BCF9577EF5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F70F5F07-3582-9759-05AC-685389FD18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828F68D-0851-1E19-E437-1506385667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976C46B7-8033-26F8-5C02-23838230F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68650" y="5256213"/>
            <a:ext cx="517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33F8DA46-3CB2-422A-68B3-F7CD20099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61377"/>
            <a:ext cx="6858000" cy="484621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objekt 2">
            <a:extLst>
              <a:ext uri="{FF2B5EF4-FFF2-40B4-BE49-F238E27FC236}">
                <a16:creationId xmlns:a16="http://schemas.microsoft.com/office/drawing/2014/main" id="{42A13612-133A-4FBA-83B2-FCB2631BA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7999" cy="484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Bildobjekt 2">
            <a:extLst>
              <a:ext uri="{FF2B5EF4-FFF2-40B4-BE49-F238E27FC236}">
                <a16:creationId xmlns:a16="http://schemas.microsoft.com/office/drawing/2014/main" id="{3E5D8C76-911D-1ACC-D8A6-D34F4B9C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7999" cy="484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>
            <a:extLst>
              <a:ext uri="{FF2B5EF4-FFF2-40B4-BE49-F238E27FC236}">
                <a16:creationId xmlns:a16="http://schemas.microsoft.com/office/drawing/2014/main" id="{B3AD36BD-C85D-3CDC-EB33-E8B630429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>
            <a:extLst>
              <a:ext uri="{FF2B5EF4-FFF2-40B4-BE49-F238E27FC236}">
                <a16:creationId xmlns:a16="http://schemas.microsoft.com/office/drawing/2014/main" id="{86FDF92E-F814-D593-4E12-066E1FE4F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>
            <a:extLst>
              <a:ext uri="{FF2B5EF4-FFF2-40B4-BE49-F238E27FC236}">
                <a16:creationId xmlns:a16="http://schemas.microsoft.com/office/drawing/2014/main" id="{5F497EBF-04FD-FED2-5486-5E1050E05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>
            <a:extLst>
              <a:ext uri="{FF2B5EF4-FFF2-40B4-BE49-F238E27FC236}">
                <a16:creationId xmlns:a16="http://schemas.microsoft.com/office/drawing/2014/main" id="{E237393B-B5CB-0ED4-11E6-3EA55F96B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>
            <a:extLst>
              <a:ext uri="{FF2B5EF4-FFF2-40B4-BE49-F238E27FC236}">
                <a16:creationId xmlns:a16="http://schemas.microsoft.com/office/drawing/2014/main" id="{04BBF73E-3717-C8B2-6CD0-E3581E18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>
            <a:extLst>
              <a:ext uri="{FF2B5EF4-FFF2-40B4-BE49-F238E27FC236}">
                <a16:creationId xmlns:a16="http://schemas.microsoft.com/office/drawing/2014/main" id="{D228F67E-E08B-1B6B-EAFD-A7A6BF18E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>
            <a:extLst>
              <a:ext uri="{FF2B5EF4-FFF2-40B4-BE49-F238E27FC236}">
                <a16:creationId xmlns:a16="http://schemas.microsoft.com/office/drawing/2014/main" id="{AEAD6F67-26AD-EFBF-D3F9-0DA0E89C7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>
            <a:extLst>
              <a:ext uri="{FF2B5EF4-FFF2-40B4-BE49-F238E27FC236}">
                <a16:creationId xmlns:a16="http://schemas.microsoft.com/office/drawing/2014/main" id="{E280D08F-D682-6CD0-3BAF-7112BB96F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>
            <a:extLst>
              <a:ext uri="{FF2B5EF4-FFF2-40B4-BE49-F238E27FC236}">
                <a16:creationId xmlns:a16="http://schemas.microsoft.com/office/drawing/2014/main" id="{BE67628C-BB75-0F96-8679-863FC7D5C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0</Words>
  <Application>Microsoft Macintosh PowerPoint</Application>
  <PresentationFormat>Anpassad</PresentationFormat>
  <Paragraphs>0</Paragraphs>
  <Slides>12</Slides>
  <Notes>12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13</vt:i4>
      </vt:variant>
      <vt:variant>
        <vt:lpstr>Bildrubriker</vt:lpstr>
      </vt:variant>
      <vt:variant>
        <vt:i4>12</vt:i4>
      </vt:variant>
    </vt:vector>
  </HeadingPairs>
  <TitlesOfParts>
    <vt:vector size="27" baseType="lpstr">
      <vt:lpstr>Arial</vt:lpstr>
      <vt:lpstr>Times New Roman</vt:lpstr>
      <vt:lpstr>Tom presentation</vt:lpstr>
      <vt:lpstr>Tom presentation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Erik Eliasson</dc:creator>
  <cp:lastModifiedBy>Maarit Jaakkola</cp:lastModifiedBy>
  <cp:revision>35</cp:revision>
  <cp:lastPrinted>2019-12-17T18:15:35Z</cp:lastPrinted>
  <dcterms:created xsi:type="dcterms:W3CDTF">2011-06-27T17:17:48Z</dcterms:created>
  <dcterms:modified xsi:type="dcterms:W3CDTF">2023-07-26T08:51:50Z</dcterms:modified>
</cp:coreProperties>
</file>